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  <p:sldId id="299" r:id="rId6"/>
    <p:sldId id="301" r:id="rId7"/>
  </p:sldIdLst>
  <p:sldSz cx="12192000" cy="6858000"/>
  <p:notesSz cx="6858000" cy="9144000"/>
  <p:embeddedFontLst>
    <p:embeddedFont>
      <p:font typeface="Calibri Light" panose="020F030202020403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9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4.fntdata"/><Relationship Id="rId5" Type="http://schemas.openxmlformats.org/officeDocument/2006/relationships/slide" Target="slides/slide3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SQL UPDATE Query is used to modify the existing records in a table.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29948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377381" y="35467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UPDATE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SET column_1 = [value1], column_2 = [value2], ...</a:t>
            </a:r>
          </a:p>
          <a:p>
            <a:r>
              <a:rPr lang="en-US" dirty="0">
                <a:latin typeface="+mj-lt"/>
              </a:rPr>
              <a:t>WHERE "condition</a:t>
            </a:r>
            <a:r>
              <a:rPr lang="en-US" dirty="0" smtClean="0">
                <a:latin typeface="+mj-lt"/>
              </a:rPr>
              <a:t>";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SQL UPDATE Query is used to modify the existing records in a table.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796613" y="2711416"/>
            <a:ext cx="755203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i="1" dirty="0">
                <a:latin typeface="+mj-lt"/>
              </a:rPr>
              <a:t>Single row (with column names specified)</a:t>
            </a:r>
          </a:p>
          <a:p>
            <a:pPr lvl="1"/>
            <a:r>
              <a:rPr lang="en-US" dirty="0">
                <a:latin typeface="+mj-lt"/>
              </a:rPr>
              <a:t>UPDATE </a:t>
            </a:r>
            <a:r>
              <a:rPr lang="en-US" dirty="0" err="1" smtClean="0">
                <a:latin typeface="+mj-lt"/>
              </a:rPr>
              <a:t>Customer_table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SET </a:t>
            </a:r>
            <a:r>
              <a:rPr lang="en-US" dirty="0" smtClean="0">
                <a:latin typeface="+mj-lt"/>
              </a:rPr>
              <a:t>Age </a:t>
            </a:r>
            <a:r>
              <a:rPr lang="en-US" dirty="0">
                <a:latin typeface="+mj-lt"/>
              </a:rPr>
              <a:t>= </a:t>
            </a:r>
            <a:r>
              <a:rPr lang="en-US" dirty="0" smtClean="0">
                <a:latin typeface="+mj-lt"/>
              </a:rPr>
              <a:t>17</a:t>
            </a:r>
            <a:r>
              <a:rPr lang="en-US" dirty="0" smtClean="0">
                <a:latin typeface="+mj-lt"/>
              </a:rPr>
              <a:t>, </a:t>
            </a:r>
            <a:r>
              <a:rPr lang="en-US" dirty="0" err="1" smtClean="0">
                <a:latin typeface="+mj-lt"/>
              </a:rPr>
              <a:t>Last_name</a:t>
            </a:r>
            <a:r>
              <a:rPr lang="en-US" dirty="0" smtClean="0">
                <a:latin typeface="+mj-lt"/>
              </a:rPr>
              <a:t> </a:t>
            </a:r>
            <a:r>
              <a:rPr lang="en-US" dirty="0">
                <a:latin typeface="+mj-lt"/>
              </a:rPr>
              <a:t>= </a:t>
            </a:r>
            <a:r>
              <a:rPr lang="en-US" dirty="0" smtClean="0">
                <a:latin typeface="+mj-lt"/>
              </a:rPr>
              <a:t>‘</a:t>
            </a:r>
            <a:r>
              <a:rPr lang="en-US" dirty="0" err="1" smtClean="0">
                <a:latin typeface="+mj-lt"/>
              </a:rPr>
              <a:t>Pe</a:t>
            </a:r>
            <a:r>
              <a:rPr lang="en-US" dirty="0" smtClean="0">
                <a:latin typeface="+mj-lt"/>
              </a:rPr>
              <a:t>'</a:t>
            </a:r>
            <a:endParaRPr lang="en-US" dirty="0">
              <a:latin typeface="+mj-lt"/>
            </a:endParaRPr>
          </a:p>
          <a:p>
            <a:pPr lvl="1"/>
            <a:r>
              <a:rPr lang="en-US" dirty="0">
                <a:latin typeface="+mj-lt"/>
              </a:rPr>
              <a:t>WHERE </a:t>
            </a:r>
            <a:r>
              <a:rPr lang="en-US" dirty="0" err="1" smtClean="0">
                <a:latin typeface="+mj-lt"/>
              </a:rPr>
              <a:t>Cust_id</a:t>
            </a:r>
            <a:r>
              <a:rPr lang="en-US" dirty="0" smtClean="0">
                <a:latin typeface="+mj-lt"/>
              </a:rPr>
              <a:t> </a:t>
            </a:r>
            <a:r>
              <a:rPr lang="en-US" dirty="0">
                <a:latin typeface="+mj-lt"/>
              </a:rPr>
              <a:t>= </a:t>
            </a:r>
            <a:r>
              <a:rPr lang="en-US" dirty="0">
                <a:latin typeface="+mj-lt"/>
              </a:rPr>
              <a:t>2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i="1" dirty="0" smtClean="0">
                <a:latin typeface="+mj-lt"/>
              </a:rPr>
              <a:t>Multiple rows</a:t>
            </a:r>
          </a:p>
          <a:p>
            <a:pPr lvl="1"/>
            <a:r>
              <a:rPr lang="en-US" dirty="0" smtClean="0">
                <a:latin typeface="+mj-lt"/>
              </a:rPr>
              <a:t>UPDATE </a:t>
            </a:r>
            <a:r>
              <a:rPr lang="en-US" dirty="0" err="1" smtClean="0">
                <a:latin typeface="+mj-lt"/>
              </a:rPr>
              <a:t>Customer_table</a:t>
            </a:r>
            <a:endParaRPr lang="en-US" dirty="0" smtClean="0">
              <a:latin typeface="+mj-lt"/>
            </a:endParaRPr>
          </a:p>
          <a:p>
            <a:pPr lvl="1"/>
            <a:r>
              <a:rPr lang="en-US" dirty="0" smtClean="0">
                <a:latin typeface="+mj-lt"/>
              </a:rPr>
              <a:t>SET </a:t>
            </a:r>
            <a:r>
              <a:rPr lang="en-US" dirty="0" err="1" smtClean="0">
                <a:latin typeface="+mj-lt"/>
              </a:rPr>
              <a:t>email_id</a:t>
            </a:r>
            <a:r>
              <a:rPr lang="en-US" dirty="0" smtClean="0">
                <a:latin typeface="+mj-lt"/>
              </a:rPr>
              <a:t> = ‘gee@xyz.com</a:t>
            </a:r>
          </a:p>
          <a:p>
            <a:pPr lvl="1"/>
            <a:r>
              <a:rPr lang="en-US" dirty="0" smtClean="0">
                <a:latin typeface="+mj-lt"/>
              </a:rPr>
              <a:t>WHERE </a:t>
            </a:r>
            <a:r>
              <a:rPr lang="en-US" dirty="0" err="1" smtClean="0">
                <a:latin typeface="+mj-lt"/>
              </a:rPr>
              <a:t>First_name</a:t>
            </a:r>
            <a:r>
              <a:rPr lang="en-US" dirty="0" smtClean="0">
                <a:latin typeface="+mj-lt"/>
              </a:rPr>
              <a:t> = ‘Gee’ or </a:t>
            </a:r>
            <a:r>
              <a:rPr lang="en-US" dirty="0" err="1" smtClean="0">
                <a:latin typeface="+mj-lt"/>
              </a:rPr>
              <a:t>First_name</a:t>
            </a:r>
            <a:r>
              <a:rPr lang="en-US" dirty="0" smtClean="0">
                <a:latin typeface="+mj-lt"/>
              </a:rPr>
              <a:t> = ‘gee’;</a:t>
            </a:r>
            <a:endParaRPr lang="en-US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0AB1C4-848F-4424-9C17-B1B0DD5EFA8E}"/>
              </a:ext>
            </a:extLst>
          </p:cNvPr>
          <p:cNvSpPr txBox="1"/>
          <p:nvPr/>
        </p:nvSpPr>
        <p:spPr>
          <a:xfrm>
            <a:off x="472811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9238431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DELETE Query is used to delete the existing records from a table.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248665" y="3732602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DELETE 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WHERE "condition";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86A11B-C01E-4DAB-B702-37A2FBDB7A9B}"/>
              </a:ext>
            </a:extLst>
          </p:cNvPr>
          <p:cNvSpPr txBox="1"/>
          <p:nvPr/>
        </p:nvSpPr>
        <p:spPr>
          <a:xfrm>
            <a:off x="415310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</p:spTree>
    <p:extLst>
      <p:ext uri="{BB962C8B-B14F-4D97-AF65-F5344CB8AC3E}">
        <p14:creationId xmlns:p14="http://schemas.microsoft.com/office/powerpoint/2010/main" val="389239162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DELETE Query is used to delete the existing records from a table.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06136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248665" y="2577230"/>
            <a:ext cx="755203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i="1" dirty="0">
                <a:latin typeface="+mj-lt"/>
              </a:rPr>
              <a:t>Single row </a:t>
            </a:r>
          </a:p>
          <a:p>
            <a:pPr lvl="1"/>
            <a:r>
              <a:rPr lang="en-US" dirty="0">
                <a:latin typeface="+mj-lt"/>
              </a:rPr>
              <a:t>DELETE FROM CUSTOMERS</a:t>
            </a:r>
          </a:p>
          <a:p>
            <a:pPr lvl="1"/>
            <a:r>
              <a:rPr lang="en-US" dirty="0">
                <a:latin typeface="+mj-lt"/>
              </a:rPr>
              <a:t>WHERE ID = 6;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i="1" dirty="0">
                <a:latin typeface="+mj-lt"/>
              </a:rPr>
              <a:t>Multiple rows</a:t>
            </a:r>
          </a:p>
          <a:p>
            <a:pPr lvl="1"/>
            <a:r>
              <a:rPr lang="en-US" dirty="0">
                <a:latin typeface="+mj-lt"/>
              </a:rPr>
              <a:t>DELETE FROM CUSTOMERS</a:t>
            </a:r>
          </a:p>
          <a:p>
            <a:pPr lvl="1"/>
            <a:r>
              <a:rPr lang="en-US" dirty="0">
                <a:latin typeface="+mj-lt"/>
              </a:rPr>
              <a:t>WHERE age&gt;25;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i="1" dirty="0">
                <a:latin typeface="+mj-lt"/>
              </a:rPr>
              <a:t>All rows</a:t>
            </a:r>
          </a:p>
          <a:p>
            <a:pPr lvl="1"/>
            <a:r>
              <a:rPr lang="en-US" dirty="0">
                <a:latin typeface="+mj-lt"/>
              </a:rPr>
              <a:t>DELETE FROM CUSTOMERS;</a:t>
            </a:r>
          </a:p>
        </p:txBody>
      </p:sp>
    </p:spTree>
    <p:extLst>
      <p:ext uri="{BB962C8B-B14F-4D97-AF65-F5344CB8AC3E}">
        <p14:creationId xmlns:p14="http://schemas.microsoft.com/office/powerpoint/2010/main" val="172376237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2274</TotalTime>
  <Words>173</Words>
  <Application>Microsoft Office PowerPoint</Application>
  <PresentationFormat>Widescreen</PresentationFormat>
  <Paragraphs>40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Calibri Light</vt:lpstr>
      <vt:lpstr>Calibri</vt:lpstr>
      <vt:lpstr>Century Gothic</vt:lpstr>
      <vt:lpstr>Arial</vt:lpstr>
      <vt:lpstr>Wingdings</vt:lpstr>
      <vt:lpstr>Template</vt:lpstr>
      <vt:lpstr>Custom Design</vt:lpstr>
      <vt:lpstr>PowerPoint Presentation</vt:lpstr>
      <vt:lpstr>UPDATE</vt:lpstr>
      <vt:lpstr>UPDATE</vt:lpstr>
      <vt:lpstr>DELETE</vt:lpstr>
      <vt:lpstr>DELETE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77</cp:revision>
  <dcterms:created xsi:type="dcterms:W3CDTF">2018-09-26T08:50:40Z</dcterms:created>
  <dcterms:modified xsi:type="dcterms:W3CDTF">2018-12-20T07:06:29Z</dcterms:modified>
</cp:coreProperties>
</file>